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448" r:id="rId5"/>
    <p:sldId id="2462" r:id="rId6"/>
    <p:sldId id="259" r:id="rId7"/>
    <p:sldId id="2456" r:id="rId8"/>
    <p:sldId id="2451" r:id="rId9"/>
    <p:sldId id="2450" r:id="rId10"/>
    <p:sldId id="2457" r:id="rId11"/>
    <p:sldId id="2463" r:id="rId12"/>
    <p:sldId id="2436" r:id="rId13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5033" autoAdjust="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96" d="100"/>
          <a:sy n="96" d="100"/>
        </p:scale>
        <p:origin x="289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9A92963-46C9-4D7F-94D4-6D8B84D8B476}" type="datetime1">
              <a:rPr lang="pt-BR" smtClean="0"/>
              <a:t>06/06/2022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5AE8BC-2AB3-9E4C-9797-2A6F8A74C7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56EE7-DE70-404B-BA35-609A1B771FE1}" type="datetime1">
              <a:rPr lang="pt-BR" smtClean="0"/>
              <a:pPr/>
              <a:t>06/06/2022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8B34ED-4CDD-41C9-90F7-D768D5559A6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6574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2508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0755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5837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505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3721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5261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922140"/>
            <a:ext cx="5167313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pPr rtl="0"/>
            <a:r>
              <a:rPr lang="pt-BR" spc="300" noProof="0"/>
              <a:t>ANÁLISE ANUAL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 rtlCol="0"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pPr rtl="0"/>
            <a:r>
              <a:rPr lang="pt-BR" noProof="0"/>
              <a:t>Clique para editar os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1" name="Espaço Reservado para o Número do Slide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6" name="Espaço Reservado para Conteúdo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pt-BR" sz="1600" noProof="0">
                <a:cs typeface="Biome Light" panose="020B0303030204020804" pitchFamily="34" charset="0"/>
              </a:rPr>
              <a:t>Clique para editar o estilo do texto mestre.</a:t>
            </a:r>
          </a:p>
          <a:p>
            <a:pPr marL="0" indent="0" rtl="0">
              <a:buNone/>
            </a:pPr>
            <a:endParaRPr lang="pt-BR" noProof="0"/>
          </a:p>
        </p:txBody>
      </p:sp>
      <p:sp>
        <p:nvSpPr>
          <p:cNvPr id="17" name="Espaço Reservado para o Número do Slide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chamen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 hasCustomPrompt="1"/>
          </p:nvPr>
        </p:nvSpPr>
        <p:spPr>
          <a:xfrm>
            <a:off x="702365" y="1660810"/>
            <a:ext cx="10787270" cy="830649"/>
          </a:xfrm>
        </p:spPr>
        <p:txBody>
          <a:bodyPr rtlCol="0">
            <a:noAutofit/>
          </a:bodyPr>
          <a:lstStyle/>
          <a:p>
            <a:pPr rtl="0"/>
            <a:r>
              <a:rPr lang="pt-BR" sz="4000" spc="300" noProof="0"/>
              <a:t>Clique para editar o estilo de título Mestre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  <p:sp>
        <p:nvSpPr>
          <p:cNvPr id="31" name="Espaço Reservado para Texto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32" name="Espaço Reservado para Texto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63664" y="3893330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3" name="Espaço Reservado para Texto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39138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4" name="Espaço Reservado para Imagem Online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pt-BR" noProof="0"/>
              <a:t>Ícone</a:t>
            </a:r>
          </a:p>
        </p:txBody>
      </p:sp>
      <p:sp>
        <p:nvSpPr>
          <p:cNvPr id="35" name="Espaço Reservado para Imagem Online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pt-BR" noProof="0"/>
              <a:t>Ícone</a:t>
            </a:r>
          </a:p>
        </p:txBody>
      </p:sp>
      <p:sp>
        <p:nvSpPr>
          <p:cNvPr id="36" name="Espaço Reservado para Imagem Online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pt-BR" noProof="0"/>
              <a:t>Ícone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pPr rtl="0"/>
            <a:r>
              <a:rPr lang="pt-BR" noProof="0"/>
              <a:t>Título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 rtlCol="0"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ço Reservado para Texto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 rtl="0"/>
            <a:r>
              <a:rPr lang="pt-BR" noProof="0"/>
              <a:t>CLIQUE PARA EDITAR OS ESTILOS DE TEXTO MESTRE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1" name="Espaço Reservado para o Número do Slide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6" name="Espaço Reservado para Conteúdo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pt-BR" sz="1600" noProof="0">
                <a:cs typeface="Biome Light" panose="020B0303030204020804" pitchFamily="34" charset="0"/>
              </a:rPr>
              <a:t>Clique para editar o estilo do texto mestre.</a:t>
            </a:r>
          </a:p>
          <a:p>
            <a:pPr marL="0" indent="0" rtl="0">
              <a:buNone/>
            </a:pPr>
            <a:endParaRPr lang="pt-BR" noProof="0"/>
          </a:p>
        </p:txBody>
      </p:sp>
      <p:sp>
        <p:nvSpPr>
          <p:cNvPr id="17" name="Espaço Reservado para o Número do Slide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bra de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rtlCol="0" anchor="b"/>
          <a:lstStyle>
            <a:lvl1pPr algn="l">
              <a:defRPr sz="6000" spc="3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>
            <a:noAutofit/>
          </a:bodyPr>
          <a:lstStyle>
            <a:lvl1pPr algn="l">
              <a:defRPr sz="3200" spc="300"/>
            </a:lvl1pPr>
          </a:lstStyle>
          <a:p>
            <a:pPr rtl="0"/>
            <a:r>
              <a:rPr lang="pt-BR" noProof="0"/>
              <a:t>TÍTULO DO SLIDE AQUI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92279" y="1263841"/>
            <a:ext cx="4018722" cy="4636392"/>
          </a:xfrm>
        </p:spPr>
        <p:txBody>
          <a:bodyPr lIns="0" rIns="0" rtlCol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9" name="Espaço Reservado para o Número do Slide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9" name="Espaço Reservado para Imagem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0" name="Espaço Reservado para Imagem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1" name="Espaço Reservado para Imagem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2" name="Espaço Reservado para Imagem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3" name="Espaço Reservado para Imagem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767791"/>
            <a:ext cx="11002962" cy="823913"/>
          </a:xfrm>
        </p:spPr>
        <p:txBody>
          <a:bodyPr rtlCol="0">
            <a:noAutofit/>
          </a:bodyPr>
          <a:lstStyle>
            <a:lvl1pPr>
              <a:defRPr sz="4800" spc="3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 rtlCol="0"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 do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pt-BR" sz="4800" noProof="0"/>
              <a:t>Clique para editar o estilo de título Mestre</a:t>
            </a:r>
          </a:p>
        </p:txBody>
      </p:sp>
      <p:sp>
        <p:nvSpPr>
          <p:cNvPr id="19" name="Espaço Reservado para Imagem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0" name="Espaço reservado para texto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9107" y="3864355"/>
            <a:ext cx="5157787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pt-BR" spc="300" noProof="0">
                <a:solidFill>
                  <a:schemeClr val="tx1"/>
                </a:solidFill>
              </a:rPr>
              <a:t>Clique para editar o texto Mestre</a:t>
            </a:r>
          </a:p>
        </p:txBody>
      </p:sp>
      <p:sp>
        <p:nvSpPr>
          <p:cNvPr id="11" name="Espaço reservado para conteúdo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9107" y="4531139"/>
            <a:ext cx="5157787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BR" sz="1400" noProof="0">
                <a:solidFill>
                  <a:schemeClr val="tx1"/>
                </a:solidFill>
              </a:rPr>
              <a:t>Clique para editar o texto Mestre</a:t>
            </a:r>
          </a:p>
        </p:txBody>
      </p:sp>
      <p:sp>
        <p:nvSpPr>
          <p:cNvPr id="12" name="Espaço Reservado para Texto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65107" y="3864355"/>
            <a:ext cx="5183188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pt-BR" spc="300" noProof="0">
                <a:solidFill>
                  <a:schemeClr val="tx1"/>
                </a:solidFill>
              </a:rPr>
              <a:t>Clique para editar o texto Mestre</a:t>
            </a:r>
          </a:p>
        </p:txBody>
      </p:sp>
      <p:sp>
        <p:nvSpPr>
          <p:cNvPr id="14" name="Espaço Reservado para Conteúdo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565107" y="4531139"/>
            <a:ext cx="5183188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BR" sz="1400" noProof="0">
                <a:solidFill>
                  <a:schemeClr val="tx1"/>
                </a:solidFill>
              </a:rPr>
              <a:t>Clique para editar o texto Mestre</a:t>
            </a:r>
          </a:p>
        </p:txBody>
      </p:sp>
      <p:sp>
        <p:nvSpPr>
          <p:cNvPr id="20" name="Espaço Reservado para o Número do Slide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 do Conteú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ítulo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pt-BR" sz="4800" noProof="0"/>
              <a:t>Clique para editar o estilo de título Mestre</a:t>
            </a:r>
          </a:p>
        </p:txBody>
      </p:sp>
      <p:sp>
        <p:nvSpPr>
          <p:cNvPr id="28" name="Espaço Reservado para Texto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pt-BR" noProof="0" dirty="0"/>
              <a:t>CLIQUE PARA EDITAR OS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24" name="Espaço Reservado para Imagem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5" name="Espaço Reservado para Imagem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6" name="Espaço Reservado para Imagem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9" name="Espaço Reservado para Texto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pt-BR" noProof="0"/>
              <a:t>CLIQUE PARA EDITAR OS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30" name="Espaço Reservado para Texto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pt-BR" noProof="0"/>
              <a:t>CLIQUE PARA EDITAR OS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31" name="Espaço reservado para o número do slide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f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f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7" descr="imagem abstrata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sz="4800" dirty="0">
                <a:latin typeface="Cambria" panose="02040503050406030204" pitchFamily="18" charset="0"/>
                <a:ea typeface="Cambria" panose="02040503050406030204" pitchFamily="18" charset="0"/>
              </a:rPr>
              <a:t>Projeto individual</a:t>
            </a:r>
            <a:r>
              <a:rPr lang="pt-BR" dirty="0"/>
              <a:t>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pt-BR" sz="2400" dirty="0">
                <a:latin typeface="Abadi" panose="020B0604020104020204" pitchFamily="34" charset="0"/>
              </a:rPr>
              <a:t>06.06.22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3790122"/>
            <a:ext cx="4071730" cy="662608"/>
          </a:xfrm>
        </p:spPr>
        <p:txBody>
          <a:bodyPr rtlCol="0"/>
          <a:lstStyle/>
          <a:p>
            <a:pPr rtl="0"/>
            <a:r>
              <a:rPr lang="pt-BR" sz="2400" dirty="0"/>
              <a:t>BARBEARIA XAPEL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ço Reservado para Imagem 12" descr="Homem com a mão no rosto&#10;&#10;Descrição gerada automaticamente">
            <a:extLst>
              <a:ext uri="{FF2B5EF4-FFF2-40B4-BE49-F238E27FC236}">
                <a16:creationId xmlns:a16="http://schemas.microsoft.com/office/drawing/2014/main" id="{369892DB-53AA-3EE6-A3C9-5A08BF9F8A5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r="2" b="15488"/>
          <a:stretch/>
        </p:blipFill>
        <p:spPr>
          <a:xfrm>
            <a:off x="20" y="10"/>
            <a:ext cx="5416530" cy="6857990"/>
          </a:xfrm>
          <a:noFill/>
        </p:spPr>
      </p:pic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pt-BR" smtClean="0"/>
              <a:pPr rtl="0">
                <a:spcAft>
                  <a:spcPts val="600"/>
                </a:spcAft>
              </a:pPr>
              <a:t>2</a:t>
            </a:fld>
            <a:endParaRPr lang="pt-BR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1160"/>
            <a:ext cx="4646613" cy="3825875"/>
          </a:xfrm>
        </p:spPr>
        <p:txBody>
          <a:bodyPr rtlCol="0">
            <a:normAutofit/>
          </a:bodyPr>
          <a:lstStyle/>
          <a:p>
            <a:pPr rtl="0"/>
            <a:r>
              <a:rPr lang="pt-BR" sz="2400" dirty="0">
                <a:latin typeface="Abadi" panose="020B0604020104020204" pitchFamily="34" charset="0"/>
              </a:rPr>
              <a:t>Projeto desenvolvido com o tema de Barbearia.</a:t>
            </a:r>
          </a:p>
          <a:p>
            <a:pPr rtl="0"/>
            <a:r>
              <a:rPr lang="pt-BR" sz="2400" dirty="0">
                <a:latin typeface="Abadi" panose="020B0604020104020204" pitchFamily="34" charset="0"/>
              </a:rPr>
              <a:t>Funcionalidade 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rtlCol="0" anchor="t">
            <a:normAutofit/>
          </a:bodyPr>
          <a:lstStyle/>
          <a:p>
            <a:pPr rtl="0"/>
            <a:r>
              <a:rPr lang="pt-BR" b="1" dirty="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5929" y="789643"/>
            <a:ext cx="3246784" cy="632783"/>
          </a:xfrm>
        </p:spPr>
        <p:txBody>
          <a:bodyPr rtlCol="0"/>
          <a:lstStyle/>
          <a:p>
            <a:pPr rtl="0"/>
            <a:r>
              <a:rPr lang="pt-BR" dirty="0"/>
              <a:t>    </a:t>
            </a:r>
            <a:r>
              <a:rPr lang="pt-BR" b="1" dirty="0"/>
              <a:t>Linha da vida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40478" y="5435574"/>
            <a:ext cx="3408791" cy="632783"/>
          </a:xfrm>
        </p:spPr>
        <p:txBody>
          <a:bodyPr rtlCol="0"/>
          <a:lstStyle/>
          <a:p>
            <a:pPr rtl="0"/>
            <a:r>
              <a:rPr lang="pt-BR" dirty="0"/>
              <a:t>interesse ou prazer por este</a:t>
            </a:r>
          </a:p>
          <a:p>
            <a:pPr rtl="0"/>
            <a:r>
              <a:rPr lang="pt-BR" dirty="0"/>
              <a:t>tema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240771"/>
            <a:ext cx="4646246" cy="2218585"/>
          </a:xfrm>
        </p:spPr>
        <p:txBody>
          <a:bodyPr rtlCol="0">
            <a:normAutofit/>
          </a:bodyPr>
          <a:lstStyle/>
          <a:p>
            <a:r>
              <a:rPr lang="pt-BR" sz="2000" dirty="0">
                <a:latin typeface="Abadi" panose="020B0604020104020204" pitchFamily="34" charset="0"/>
              </a:rPr>
              <a:t>Interesse pelo tema.</a:t>
            </a:r>
          </a:p>
          <a:p>
            <a:r>
              <a:rPr lang="pt-BR" sz="2000" dirty="0">
                <a:latin typeface="Abadi" panose="020B0604020104020204" pitchFamily="34" charset="0"/>
              </a:rPr>
              <a:t>Por que este tema.</a:t>
            </a:r>
          </a:p>
          <a:p>
            <a:r>
              <a:rPr lang="pt-BR" sz="2000" dirty="0">
                <a:latin typeface="Abadi" panose="020B0604020104020204" pitchFamily="34" charset="0"/>
              </a:rPr>
              <a:t>Como este tema esta inserindo em minha vida</a:t>
            </a:r>
          </a:p>
          <a:p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t>3</a:t>
            </a:fld>
            <a:endParaRPr lang="pt-BR"/>
          </a:p>
        </p:txBody>
      </p:sp>
      <p:pic>
        <p:nvPicPr>
          <p:cNvPr id="12" name="Espaço Reservado para Imagem 11" descr="Grupo de pessoas em pé&#10;&#10;Descrição gerada automaticamente">
            <a:extLst>
              <a:ext uri="{FF2B5EF4-FFF2-40B4-BE49-F238E27FC236}">
                <a16:creationId xmlns:a16="http://schemas.microsoft.com/office/drawing/2014/main" id="{CC9C22DA-C8FD-A335-058E-B062C2C9BB8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0518" r="105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sz="3600" b="1" dirty="0"/>
              <a:t>Valores</a:t>
            </a:r>
          </a:p>
        </p:txBody>
      </p:sp>
      <p:sp>
        <p:nvSpPr>
          <p:cNvPr id="14" name="Espaço Reservado para Conteúdo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4208346"/>
          </a:xfrm>
        </p:spPr>
        <p:txBody>
          <a:bodyPr rtlCol="0">
            <a:normAutofit/>
          </a:bodyPr>
          <a:lstStyle/>
          <a:p>
            <a:pPr rtl="0"/>
            <a:r>
              <a:rPr lang="pt-BR" sz="2000" dirty="0">
                <a:latin typeface="Abadi" panose="020B0604020104020204" pitchFamily="34" charset="0"/>
              </a:rPr>
              <a:t>Foco</a:t>
            </a:r>
          </a:p>
          <a:p>
            <a:pPr rtl="0"/>
            <a:r>
              <a:rPr lang="pt-BR" sz="2000" dirty="0">
                <a:latin typeface="Abadi" panose="020B0604020104020204" pitchFamily="34" charset="0"/>
              </a:rPr>
              <a:t>Persistência </a:t>
            </a:r>
          </a:p>
          <a:p>
            <a:pPr rtl="0"/>
            <a:r>
              <a:rPr lang="pt-BR" sz="2000" dirty="0">
                <a:latin typeface="Abadi" panose="020B0604020104020204" pitchFamily="34" charset="0"/>
              </a:rPr>
              <a:t>Determinação</a:t>
            </a:r>
          </a:p>
          <a:p>
            <a:pPr rtl="0"/>
            <a:r>
              <a:rPr lang="pt-BR" sz="2000" dirty="0">
                <a:latin typeface="Abadi" panose="020B0604020104020204" pitchFamily="34" charset="0"/>
              </a:rPr>
              <a:t>Resistencia </a:t>
            </a:r>
          </a:p>
          <a:p>
            <a:pPr rtl="0"/>
            <a:r>
              <a:rPr lang="pt-BR" sz="2000" dirty="0">
                <a:latin typeface="Abadi" panose="020B0604020104020204" pitchFamily="34" charset="0"/>
              </a:rPr>
              <a:t>Força de vontade </a:t>
            </a:r>
          </a:p>
          <a:p>
            <a:pPr rtl="0"/>
            <a:r>
              <a:rPr lang="pt-BR" sz="2000" dirty="0">
                <a:latin typeface="Abadi" panose="020B0604020104020204" pitchFamily="34" charset="0"/>
              </a:rPr>
              <a:t> Solidariedade</a:t>
            </a:r>
          </a:p>
          <a:p>
            <a:pPr rtl="0"/>
            <a:endParaRPr lang="pt-BR" b="1" dirty="0"/>
          </a:p>
        </p:txBody>
      </p:sp>
      <p:sp>
        <p:nvSpPr>
          <p:cNvPr id="16" name="Espaço Reservado para o Número do Slide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t>4</a:t>
            </a:fld>
            <a:endParaRPr lang="pt-BR"/>
          </a:p>
        </p:txBody>
      </p:sp>
      <p:pic>
        <p:nvPicPr>
          <p:cNvPr id="7" name="Espaço Reservado para Imagem 6" descr="Uma imagem contendo verde, mesa&#10;&#10;Descrição gerada automaticamente">
            <a:extLst>
              <a:ext uri="{FF2B5EF4-FFF2-40B4-BE49-F238E27FC236}">
                <a16:creationId xmlns:a16="http://schemas.microsoft.com/office/drawing/2014/main" id="{7D314430-320B-EAF1-C0BE-9680A1B10FD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6729" r="16729"/>
          <a:stretch>
            <a:fillRect/>
          </a:stretch>
        </p:blipFill>
        <p:spPr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7819" y="314802"/>
            <a:ext cx="5251450" cy="1661297"/>
          </a:xfrm>
        </p:spPr>
        <p:txBody>
          <a:bodyPr rtlCol="0">
            <a:noAutofit/>
          </a:bodyPr>
          <a:lstStyle/>
          <a:p>
            <a:pPr rtl="0"/>
            <a:r>
              <a:rPr lang="pt-BR" sz="4800" b="1" dirty="0"/>
              <a:t>Maior dificuldade</a:t>
            </a:r>
          </a:p>
        </p:txBody>
      </p:sp>
      <p:pic>
        <p:nvPicPr>
          <p:cNvPr id="8" name="Espaço Reservado para Imagem 7" descr="detalhe de um código de computador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t>5</a:t>
            </a:fld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705389A-08BB-6433-B34E-D2C7AD08A22E}"/>
              </a:ext>
            </a:extLst>
          </p:cNvPr>
          <p:cNvSpPr txBox="1"/>
          <p:nvPr/>
        </p:nvSpPr>
        <p:spPr>
          <a:xfrm>
            <a:off x="6499638" y="3130669"/>
            <a:ext cx="3058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Abadi" panose="020B0604020104020204" pitchFamily="34" charset="0"/>
              </a:rPr>
              <a:t>Algoritmo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latin typeface="Abadi" panose="020B0604020104020204" pitchFamily="34" charset="0"/>
              </a:rPr>
              <a:t>Analytics</a:t>
            </a:r>
            <a:endParaRPr lang="pt-BR" sz="24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/>
              <a:t>UM CLIENTE SATISFEITO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22753" y="1569719"/>
            <a:ext cx="9756314" cy="2651443"/>
          </a:xfrm>
        </p:spPr>
        <p:txBody>
          <a:bodyPr rtlCol="0"/>
          <a:lstStyle/>
          <a:p>
            <a:pPr rtl="0"/>
            <a:r>
              <a:rPr lang="pt-BR"/>
              <a:t>ERA ÓTIMO TRABALHAR COM A FABRIKAM. LARISSA ERA A MEU REPRESENTANTE, PREVIU MINHAS NECESSIDADES E TRABALHEI PARA CORRIGIR O PROBLEMA.</a:t>
            </a:r>
          </a:p>
        </p:txBody>
      </p:sp>
      <p:pic>
        <p:nvPicPr>
          <p:cNvPr id="7" name="Imagem 6" descr="Tela de celular com foto de rosto de pessoa&#10;&#10;Descrição gerada automaticamente com confiança baixa">
            <a:extLst>
              <a:ext uri="{FF2B5EF4-FFF2-40B4-BE49-F238E27FC236}">
                <a16:creationId xmlns:a16="http://schemas.microsoft.com/office/drawing/2014/main" id="{71B89A30-0397-510A-5B11-7765C48AC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3091AA5-9DB9-FAFD-41B5-CD519E5AC0AC}"/>
              </a:ext>
            </a:extLst>
          </p:cNvPr>
          <p:cNvSpPr txBox="1"/>
          <p:nvPr/>
        </p:nvSpPr>
        <p:spPr>
          <a:xfrm>
            <a:off x="473765" y="923388"/>
            <a:ext cx="3564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Gill Sans Nova" panose="020B0604020202020204" pitchFamily="34" charset="0"/>
              </a:rPr>
              <a:t>Maior superação</a:t>
            </a:r>
          </a:p>
        </p:txBody>
      </p:sp>
    </p:spTree>
    <p:extLst>
      <p:ext uri="{BB962C8B-B14F-4D97-AF65-F5344CB8AC3E}">
        <p14:creationId xmlns:p14="http://schemas.microsoft.com/office/powerpoint/2010/main" val="839779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1767" y="51076"/>
            <a:ext cx="5251450" cy="1661297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gratidão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0" y="1992743"/>
            <a:ext cx="2750288" cy="365125"/>
          </a:xfrm>
        </p:spPr>
        <p:txBody>
          <a:bodyPr rtlCol="0"/>
          <a:lstStyle/>
          <a:p>
            <a:pPr rtl="0"/>
            <a:r>
              <a:rPr lang="pt-BR" spc="300"/>
              <a:t>PENSANDO NO FUTURO</a:t>
            </a:r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t>7</a:t>
            </a:fld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F9184D2-C318-EC04-066D-E098B12DEEA9}"/>
              </a:ext>
            </a:extLst>
          </p:cNvPr>
          <p:cNvSpPr txBox="1"/>
          <p:nvPr/>
        </p:nvSpPr>
        <p:spPr>
          <a:xfrm>
            <a:off x="5990444" y="3658996"/>
            <a:ext cx="5251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Abadi" panose="020B0604020104020204" pitchFamily="34" charset="0"/>
              </a:rPr>
              <a:t>Professores e Monitores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Abadi" panose="020B0604020104020204" pitchFamily="34" charset="0"/>
              </a:rPr>
              <a:t>Família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Abadi" panose="020B0604020104020204" pitchFamily="34" charset="0"/>
              </a:rPr>
              <a:t>Colegas</a:t>
            </a:r>
          </a:p>
        </p:txBody>
      </p:sp>
      <p:pic>
        <p:nvPicPr>
          <p:cNvPr id="9" name="Espaço Reservado para Imagem 8" descr="Desenho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474597F2-BCCB-5EFB-D7FE-F0374A45C37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9931" r="19931"/>
          <a:stretch>
            <a:fillRect/>
          </a:stretch>
        </p:blipFill>
        <p:spPr>
          <a:xfrm>
            <a:off x="0" y="0"/>
            <a:ext cx="5870713" cy="68679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64405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1767" y="51076"/>
            <a:ext cx="5251450" cy="1661297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Conclusão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46505" y="2748117"/>
            <a:ext cx="2750288" cy="365125"/>
          </a:xfrm>
        </p:spPr>
        <p:txBody>
          <a:bodyPr rtlCol="0"/>
          <a:lstStyle/>
          <a:p>
            <a:pPr rtl="0"/>
            <a:r>
              <a:rPr lang="pt-BR" spc="300" dirty="0"/>
              <a:t>PENSANDO NO FUTURO</a:t>
            </a:r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t>8</a:t>
            </a:fld>
            <a:endParaRPr lang="pt-BR"/>
          </a:p>
        </p:txBody>
      </p:sp>
      <p:pic>
        <p:nvPicPr>
          <p:cNvPr id="9" name="Espaço Reservado para Imagem 8" descr="Desenho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474597F2-BCCB-5EFB-D7FE-F0374A45C37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9931" r="19931"/>
          <a:stretch>
            <a:fillRect/>
          </a:stretch>
        </p:blipFill>
        <p:spPr>
          <a:xfrm>
            <a:off x="0" y="0"/>
            <a:ext cx="5870713" cy="68679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87967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Espaço Reservado para Imagem 7" descr="imagem abstrata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3" y="1338909"/>
            <a:ext cx="10787270" cy="1034209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sz="4900" spc="300" dirty="0">
                <a:latin typeface="Abadi" panose="020B0604020104020204" pitchFamily="34" charset="0"/>
              </a:rPr>
              <a:t>Agradeço</a:t>
            </a:r>
            <a:br>
              <a:rPr lang="pt-BR" sz="4900" spc="300" dirty="0">
                <a:latin typeface="Abadi" panose="020B0604020104020204" pitchFamily="34" charset="0"/>
              </a:rPr>
            </a:br>
            <a:r>
              <a:rPr lang="pt-BR" sz="4900" spc="300" dirty="0">
                <a:latin typeface="Abadi" panose="020B0604020104020204" pitchFamily="34" charset="0"/>
              </a:rPr>
              <a:t>a sua atenção</a:t>
            </a:r>
            <a:r>
              <a:rPr lang="pt-BR" sz="4000" spc="300" dirty="0"/>
              <a:t>!</a:t>
            </a:r>
          </a:p>
        </p:txBody>
      </p:sp>
      <p:pic>
        <p:nvPicPr>
          <p:cNvPr id="24" name="Espaço Reservado para Imagem Online 23" descr="Usuário">
            <a:extLst>
              <a:ext uri="{FF2B5EF4-FFF2-40B4-BE49-F238E27FC236}">
                <a16:creationId xmlns:a16="http://schemas.microsoft.com/office/drawing/2014/main" id="{E896B487-8C07-495F-95BF-B8F4960E1E8D}"/>
              </a:ext>
            </a:extLst>
          </p:cNvPr>
          <p:cNvPicPr>
            <a:picLocks noGrp="1" noChangeAspect="1"/>
          </p:cNvPicPr>
          <p:nvPr>
            <p:ph type="clipArt" sz="quarter" idx="19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/>
      </p:pic>
      <p:pic>
        <p:nvPicPr>
          <p:cNvPr id="28" name="Espaço Reservado para Imagem Online 27" descr="Envelope">
            <a:extLst>
              <a:ext uri="{FF2B5EF4-FFF2-40B4-BE49-F238E27FC236}">
                <a16:creationId xmlns:a16="http://schemas.microsoft.com/office/drawing/2014/main" id="{D4D09222-33EB-4F99-9A89-51E2E1E97584}"/>
              </a:ext>
            </a:extLst>
          </p:cNvPr>
          <p:cNvPicPr>
            <a:picLocks noGrp="1" noChangeAspect="1"/>
          </p:cNvPicPr>
          <p:nvPr>
            <p:ph type="clipArt" sz="quarter" idx="21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/>
      </p:pic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0B070B25-2BBC-49AC-9CFA-1CD7195DF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7829" y="3903126"/>
            <a:ext cx="3301988" cy="518795"/>
          </a:xfrm>
        </p:spPr>
        <p:txBody>
          <a:bodyPr rtlCol="0"/>
          <a:lstStyle/>
          <a:p>
            <a:pPr rtl="0"/>
            <a:r>
              <a:rPr lang="pt-BR" dirty="0"/>
              <a:t>LUCS XAVIER PEREIRA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6E57A531-5B0F-485D-A015-BC78AD089B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39137" y="3903126"/>
            <a:ext cx="3301987" cy="643450"/>
          </a:xfrm>
        </p:spPr>
        <p:txBody>
          <a:bodyPr rtlCol="0">
            <a:normAutofit fontScale="92500"/>
          </a:bodyPr>
          <a:lstStyle/>
          <a:p>
            <a:pPr rtl="0"/>
            <a:r>
              <a:rPr lang="pt-BR" sz="1400" dirty="0" err="1"/>
              <a:t>Lucas.pereira@sptech.school</a:t>
            </a:r>
            <a:endParaRPr lang="pt-BR" sz="14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747C414-85D9-40D6-9BB3-5AF68A84F4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pt-BR" dirty="0"/>
              <a:t>BARBEARIA XAPEL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420166_TF55661986_Win32" id="{BB58C8DE-9511-4B43-8697-806BDB465BDD}" vid="{64A371BB-1EDC-4313-8E20-9F2D9934D461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2A8A68E1C8AD4BB8607B0553D331B3" ma:contentTypeVersion="5" ma:contentTypeDescription="Create a new document." ma:contentTypeScope="" ma:versionID="74b2e3f3a56bee18fe3a2a59198b03e5">
  <xsd:schema xmlns:xsd="http://www.w3.org/2001/XMLSchema" xmlns:xs="http://www.w3.org/2001/XMLSchema" xmlns:p="http://schemas.microsoft.com/office/2006/metadata/properties" xmlns:ns3="7a087c55-5f08-466c-910b-e029fd4269fe" xmlns:ns4="e2ca784f-4dc5-42e9-9734-389708ce15cc" targetNamespace="http://schemas.microsoft.com/office/2006/metadata/properties" ma:root="true" ma:fieldsID="d9979899fd4933bb41c74c0c74c549ba" ns3:_="" ns4:_="">
    <xsd:import namespace="7a087c55-5f08-466c-910b-e029fd4269fe"/>
    <xsd:import namespace="e2ca784f-4dc5-42e9-9734-389708ce15c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087c55-5f08-466c-910b-e029fd4269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ca784f-4dc5-42e9-9734-389708ce15c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D9F223-918A-45AF-9B53-56AB9E5E2182}">
  <ds:schemaRefs>
    <ds:schemaRef ds:uri="http://purl.org/dc/terms/"/>
    <ds:schemaRef ds:uri="http://schemas.microsoft.com/office/2006/documentManagement/types"/>
    <ds:schemaRef ds:uri="e2ca784f-4dc5-42e9-9734-389708ce15cc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7a087c55-5f08-466c-910b-e029fd4269fe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30D5B2-8B24-4386-A472-01FA2E424C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087c55-5f08-466c-910b-e029fd4269fe"/>
    <ds:schemaRef ds:uri="e2ca784f-4dc5-42e9-9734-389708ce15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tecnologia</Template>
  <TotalTime>92</TotalTime>
  <Words>132</Words>
  <Application>Microsoft Office PowerPoint</Application>
  <PresentationFormat>Widescreen</PresentationFormat>
  <Paragraphs>51</Paragraphs>
  <Slides>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7" baseType="lpstr">
      <vt:lpstr>Abadi</vt:lpstr>
      <vt:lpstr>Arial</vt:lpstr>
      <vt:lpstr>Calibri</vt:lpstr>
      <vt:lpstr>Calibri Light</vt:lpstr>
      <vt:lpstr>Cambria</vt:lpstr>
      <vt:lpstr>Gill Sans Nova</vt:lpstr>
      <vt:lpstr>Wingdings</vt:lpstr>
      <vt:lpstr>Tema do Office</vt:lpstr>
      <vt:lpstr>Projeto individual.</vt:lpstr>
      <vt:lpstr>Introdução</vt:lpstr>
      <vt:lpstr>    Linha da vida</vt:lpstr>
      <vt:lpstr>Valores</vt:lpstr>
      <vt:lpstr>Maior dificuldade</vt:lpstr>
      <vt:lpstr>UM CLIENTE SATISFEITO</vt:lpstr>
      <vt:lpstr>gratidão</vt:lpstr>
      <vt:lpstr>Conclusão</vt:lpstr>
      <vt:lpstr>Agradeço a sua atenção!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individual.</dc:title>
  <dc:creator>LUCAS XAVIER PEREIRA .</dc:creator>
  <cp:lastModifiedBy>LUCAS XAVIER PEREIRA .</cp:lastModifiedBy>
  <cp:revision>2</cp:revision>
  <dcterms:created xsi:type="dcterms:W3CDTF">2022-06-04T22:05:55Z</dcterms:created>
  <dcterms:modified xsi:type="dcterms:W3CDTF">2022-06-06T07:15:14Z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0x010100892A8A68E1C8AD4BB8607B0553D331B3</vt:lpwstr>
  </property>
</Properties>
</file>